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Dreaming Outloud Sans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160" y="25271565"/>
            <a:ext cx="9810304" cy="6046714"/>
          </a:xfrm>
          <a:custGeom>
            <a:avLst/>
            <a:gdLst/>
            <a:ahLst/>
            <a:cxnLst/>
            <a:rect r="r" b="b" t="t" l="l"/>
            <a:pathLst>
              <a:path h="6046714" w="9810304">
                <a:moveTo>
                  <a:pt x="0" y="0"/>
                </a:moveTo>
                <a:lnTo>
                  <a:pt x="9810303" y="0"/>
                </a:lnTo>
                <a:lnTo>
                  <a:pt x="9810303" y="6046715"/>
                </a:lnTo>
                <a:lnTo>
                  <a:pt x="0" y="6046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889021" y="14251418"/>
            <a:ext cx="17653958" cy="6831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60"/>
              </a:lnSpc>
            </a:pPr>
            <a:r>
              <a:rPr lang="en-US" sz="26660" spc="773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BABY</a:t>
            </a:r>
          </a:p>
          <a:p>
            <a:pPr algn="ctr">
              <a:lnSpc>
                <a:spcPts val="26660"/>
              </a:lnSpc>
            </a:pPr>
            <a:r>
              <a:rPr lang="en-US" sz="26660" spc="773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SHOWER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449900" y="9000264"/>
            <a:ext cx="878241" cy="878241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72221" y="2594919"/>
            <a:ext cx="878241" cy="878241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534796" y="2965634"/>
            <a:ext cx="878241" cy="87824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2103859" y="6841388"/>
            <a:ext cx="878241" cy="87824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8515343" y="1716678"/>
            <a:ext cx="878241" cy="878241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4010780" y="2594919"/>
            <a:ext cx="878241" cy="878241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0626400" y="13737068"/>
            <a:ext cx="878241" cy="87824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49900" y="20626128"/>
            <a:ext cx="878241" cy="87824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3656555" y="18288000"/>
            <a:ext cx="878241" cy="87824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22103859" y="23405484"/>
            <a:ext cx="878241" cy="87824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4095676" y="27775598"/>
            <a:ext cx="878241" cy="87824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132539" y="25065652"/>
            <a:ext cx="878241" cy="87824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4781380" y="29630514"/>
            <a:ext cx="878241" cy="87824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0187280" y="31173056"/>
            <a:ext cx="878241" cy="87824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24095676" y="34341076"/>
            <a:ext cx="878241" cy="87824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2897204" y="34780196"/>
            <a:ext cx="878241" cy="87824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613"/>
                </a:lnSpc>
              </a:pPr>
            </a:p>
          </p:txBody>
        </p:sp>
      </p:grpSp>
      <p:sp>
        <p:nvSpPr>
          <p:cNvPr name="Freeform 52" id="52"/>
          <p:cNvSpPr/>
          <p:nvPr/>
        </p:nvSpPr>
        <p:spPr>
          <a:xfrm flipH="false" flipV="false" rot="0">
            <a:off x="12117394" y="3843875"/>
            <a:ext cx="8948127" cy="7776736"/>
          </a:xfrm>
          <a:custGeom>
            <a:avLst/>
            <a:gdLst/>
            <a:ahLst/>
            <a:cxnLst/>
            <a:rect r="r" b="b" t="t" l="l"/>
            <a:pathLst>
              <a:path h="7776736" w="8948127">
                <a:moveTo>
                  <a:pt x="0" y="0"/>
                </a:moveTo>
                <a:lnTo>
                  <a:pt x="8948127" y="0"/>
                </a:lnTo>
                <a:lnTo>
                  <a:pt x="8948127" y="7776736"/>
                </a:lnTo>
                <a:lnTo>
                  <a:pt x="0" y="7776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true" flipV="false" rot="0">
            <a:off x="7588159" y="7280509"/>
            <a:ext cx="4968123" cy="4317750"/>
          </a:xfrm>
          <a:custGeom>
            <a:avLst/>
            <a:gdLst/>
            <a:ahLst/>
            <a:cxnLst/>
            <a:rect r="r" b="b" t="t" l="l"/>
            <a:pathLst>
              <a:path h="4317750" w="4968123">
                <a:moveTo>
                  <a:pt x="4968123" y="0"/>
                </a:moveTo>
                <a:lnTo>
                  <a:pt x="0" y="0"/>
                </a:lnTo>
                <a:lnTo>
                  <a:pt x="0" y="4317750"/>
                </a:lnTo>
                <a:lnTo>
                  <a:pt x="4968123" y="4317750"/>
                </a:lnTo>
                <a:lnTo>
                  <a:pt x="49681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-1146121" y="11373008"/>
            <a:ext cx="8086650" cy="4984317"/>
          </a:xfrm>
          <a:custGeom>
            <a:avLst/>
            <a:gdLst/>
            <a:ahLst/>
            <a:cxnLst/>
            <a:rect r="r" b="b" t="t" l="l"/>
            <a:pathLst>
              <a:path h="4984317" w="8086650">
                <a:moveTo>
                  <a:pt x="0" y="0"/>
                </a:moveTo>
                <a:lnTo>
                  <a:pt x="8086650" y="0"/>
                </a:lnTo>
                <a:lnTo>
                  <a:pt x="8086650" y="4984316"/>
                </a:lnTo>
                <a:lnTo>
                  <a:pt x="0" y="4984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21719399" y="8192459"/>
            <a:ext cx="8086650" cy="4984317"/>
          </a:xfrm>
          <a:custGeom>
            <a:avLst/>
            <a:gdLst/>
            <a:ahLst/>
            <a:cxnLst/>
            <a:rect r="r" b="b" t="t" l="l"/>
            <a:pathLst>
              <a:path h="4984317" w="8086650">
                <a:moveTo>
                  <a:pt x="0" y="0"/>
                </a:moveTo>
                <a:lnTo>
                  <a:pt x="8086650" y="0"/>
                </a:lnTo>
                <a:lnTo>
                  <a:pt x="8086650" y="4984317"/>
                </a:lnTo>
                <a:lnTo>
                  <a:pt x="0" y="4984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6" id="56"/>
          <p:cNvSpPr txBox="true"/>
          <p:nvPr/>
        </p:nvSpPr>
        <p:spPr>
          <a:xfrm rot="0">
            <a:off x="6535685" y="27478838"/>
            <a:ext cx="14360630" cy="2153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6"/>
              </a:lnSpc>
            </a:pPr>
            <a:r>
              <a:rPr lang="en-US" sz="8386" spc="243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ON JUNE 19TH </a:t>
            </a:r>
          </a:p>
          <a:p>
            <a:pPr algn="ctr">
              <a:lnSpc>
                <a:spcPts val="8386"/>
              </a:lnSpc>
            </a:pPr>
            <a:r>
              <a:rPr lang="en-US" sz="8386" spc="243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AT 2PM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369671" y="12392681"/>
            <a:ext cx="14692658" cy="77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3"/>
              </a:lnSpc>
            </a:pPr>
            <a:r>
              <a:rPr lang="en-US" sz="4723" spc="453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Please join us for a 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6369671" y="34468984"/>
            <a:ext cx="14692658" cy="77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3"/>
              </a:lnSpc>
            </a:pPr>
            <a:r>
              <a:rPr lang="en-US" sz="4723" spc="453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At 123 anywhere st.,any city, st 12345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926850" y="20960474"/>
            <a:ext cx="15578301" cy="86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8"/>
              </a:lnSpc>
            </a:pPr>
            <a:r>
              <a:rPr lang="en-US" sz="5305" spc="992">
                <a:solidFill>
                  <a:srgbClr val="D1A58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HONORING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659621" y="21650156"/>
            <a:ext cx="16112758" cy="2902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63"/>
              </a:lnSpc>
            </a:pPr>
            <a:r>
              <a:rPr lang="en-US" sz="17259">
                <a:solidFill>
                  <a:srgbClr val="D1A58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Olivia Wilson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DAGy1q1QVEs</dc:identifier>
  <dcterms:modified xsi:type="dcterms:W3CDTF">2011-08-01T06:04:30Z</dcterms:modified>
  <cp:revision>1</cp:revision>
  <dc:title>Cream Pastel Illustrative Baby Shower Invitation (30 x 40 in)</dc:title>
</cp:coreProperties>
</file>